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63" r:id="rId3"/>
    <p:sldId id="264" r:id="rId4"/>
    <p:sldId id="265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C6D400-0F7F-4D38-A3D1-7EF61D271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C3F42-B90C-4D95-8123-FFEEA32542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29410-4CC4-431B-B85C-65702F159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62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DBA32F-BE5C-43F4-B157-794EB81E4E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AAF-9EC5-4EC5-999A-2D37DB4B4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FF9-877D-417A-A899-C784450EB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1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33A-E331-4517-8779-A3CFA68D8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C0288-F885-401C-AF4E-4338E2639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3247-CA8E-4899-AC8A-7501326C5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5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3A70-8A2B-407D-984F-0D0602DF6F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7105A-B169-45AC-A23A-CEE02E6D1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81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909C-243E-4B98-829C-7DEC2C860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8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AE4F4A6-AC60-48B3-842D-11834C08E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931863" y="263525"/>
            <a:ext cx="7831137" cy="1108075"/>
          </a:xfrm>
        </p:spPr>
        <p:txBody>
          <a:bodyPr/>
          <a:lstStyle/>
          <a:p>
            <a:r>
              <a:rPr lang="en-US" altLang="en-US" sz="3300" dirty="0"/>
              <a:t>Me </a:t>
            </a:r>
            <a:r>
              <a:rPr lang="en-US" altLang="en-US" sz="3300" dirty="0" err="1"/>
              <a:t>llamo</a:t>
            </a:r>
            <a:r>
              <a:rPr lang="en-US" altLang="en-US" sz="3300" dirty="0"/>
              <a:t> _________      </a:t>
            </a:r>
            <a:r>
              <a:rPr lang="en-US" altLang="en-US" sz="3300" dirty="0" err="1"/>
              <a:t>Clase</a:t>
            </a:r>
            <a:r>
              <a:rPr lang="en-US" altLang="en-US" sz="3300"/>
              <a:t> </a:t>
            </a:r>
            <a:r>
              <a:rPr lang="en-US" altLang="en-US" sz="3300" u="sng" smtClean="0"/>
              <a:t>802</a:t>
            </a:r>
            <a:r>
              <a:rPr lang="en-US" altLang="en-US" sz="3300" u="sng" dirty="0"/>
              <a:t/>
            </a:r>
            <a:br>
              <a:rPr lang="en-US" altLang="en-US" sz="3300" u="sng" dirty="0"/>
            </a:br>
            <a:r>
              <a:rPr lang="en-US" altLang="en-US" sz="3300" dirty="0"/>
              <a:t>La </a:t>
            </a:r>
            <a:r>
              <a:rPr lang="en-US" altLang="en-US" sz="3300" dirty="0" err="1"/>
              <a:t>fecha</a:t>
            </a:r>
            <a:r>
              <a:rPr lang="en-US" altLang="en-US" sz="3300" dirty="0"/>
              <a:t> </a:t>
            </a:r>
            <a:r>
              <a:rPr lang="en-US" altLang="en-US" sz="3300" dirty="0" err="1"/>
              <a:t>es</a:t>
            </a:r>
            <a:r>
              <a:rPr lang="en-US" altLang="en-US" sz="3300" dirty="0"/>
              <a:t> el </a:t>
            </a:r>
            <a:r>
              <a:rPr lang="en-US" altLang="en-US" sz="3300" dirty="0" smtClean="0"/>
              <a:t>8 </a:t>
            </a:r>
            <a:r>
              <a:rPr lang="en-US" altLang="en-US" sz="3300" dirty="0"/>
              <a:t>de </a:t>
            </a:r>
            <a:r>
              <a:rPr lang="en-US" altLang="en-US" sz="3300" dirty="0" err="1" smtClean="0"/>
              <a:t>noviembre</a:t>
            </a:r>
            <a:r>
              <a:rPr lang="en-US" altLang="en-US" sz="3300" dirty="0" smtClean="0"/>
              <a:t> </a:t>
            </a:r>
            <a:r>
              <a:rPr lang="en-US" altLang="en-US" sz="3300" dirty="0"/>
              <a:t>del </a:t>
            </a:r>
            <a:r>
              <a:rPr lang="en-US" altLang="en-US" sz="3300" dirty="0" smtClean="0"/>
              <a:t>2013</a:t>
            </a:r>
            <a:endParaRPr lang="en-US" altLang="en-US" sz="33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20</a:t>
            </a:r>
            <a:r>
              <a:rPr lang="es-ES_tradnl" altLang="en-US" sz="2800" dirty="0">
                <a:solidFill>
                  <a:srgbClr val="CC0000"/>
                </a:solidFill>
              </a:rPr>
              <a:t>: </a:t>
            </a:r>
            <a:r>
              <a:rPr lang="es-ES_tradnl" altLang="en-US" sz="2800" dirty="0"/>
              <a:t>¿Hablas mucho en tu móvil?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Match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first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nouns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second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Hablar				música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Levantar			uniforme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Contestar			ingles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Sacar				la pregunta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Escuchar			notas buenas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Llevar				la mano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10525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Verbos: Ser y Estar </a:t>
            </a:r>
            <a:r>
              <a:rPr lang="en-US" altLang="en-US" i="1">
                <a:solidFill>
                  <a:srgbClr val="CC0000"/>
                </a:solidFill>
              </a:rPr>
              <a:t>(to be)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91600" cy="4648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the same thing in English – TO BE</a:t>
            </a:r>
          </a:p>
          <a:p>
            <a:r>
              <a:rPr lang="en-US" altLang="en-US" sz="2800" dirty="0"/>
              <a:t>However, </a:t>
            </a:r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/>
              <a:t>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used VERY differently.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be) </a:t>
            </a:r>
            <a:r>
              <a:rPr lang="en-US" altLang="en-US" sz="2800" dirty="0"/>
              <a:t>is used when we are referring to </a:t>
            </a:r>
            <a:r>
              <a:rPr lang="en-US" altLang="en-US" sz="2800" dirty="0">
                <a:solidFill>
                  <a:srgbClr val="0000FF"/>
                </a:solidFill>
              </a:rPr>
              <a:t>DESCRIPTION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0000FF"/>
                </a:solidFill>
              </a:rPr>
              <a:t>TIME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For example: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>
                <a:solidFill>
                  <a:srgbClr val="0000FF"/>
                </a:solidFill>
              </a:rPr>
              <a:t>Soy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inteligente</a:t>
            </a:r>
            <a:r>
              <a:rPr lang="en-US" altLang="en-US" sz="28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Ella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 de Venezuela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¿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hora</a:t>
            </a:r>
            <a:r>
              <a:rPr lang="en-US" altLang="en-US" sz="2800" dirty="0"/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?	-</a:t>
            </a:r>
            <a:r>
              <a:rPr lang="en-US" altLang="en-US" sz="2800" dirty="0">
                <a:solidFill>
                  <a:srgbClr val="0000FF"/>
                </a:solidFill>
              </a:rPr>
              <a:t>Son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tres</a:t>
            </a:r>
            <a:r>
              <a:rPr lang="en-US" alt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3048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i="1" dirty="0"/>
              <a:t>(to </a:t>
            </a:r>
            <a:r>
              <a:rPr lang="en-US" altLang="en-US" dirty="0"/>
              <a:t>be) is used when we are referring to </a:t>
            </a:r>
            <a:r>
              <a:rPr lang="en-US" altLang="en-US" dirty="0">
                <a:solidFill>
                  <a:srgbClr val="00B050"/>
                </a:solidFill>
              </a:rPr>
              <a:t>FEELING or LOCATION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For example: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B050"/>
                </a:solidFill>
              </a:rPr>
              <a:t>		</a:t>
            </a:r>
            <a:r>
              <a:rPr lang="en-US" altLang="en-US" dirty="0" err="1">
                <a:solidFill>
                  <a:srgbClr val="00B050"/>
                </a:solidFill>
              </a:rPr>
              <a:t>Estoy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nerviosa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Nosotros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estamos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Él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enfermo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        ¿</a:t>
            </a:r>
            <a:r>
              <a:rPr lang="en-US" altLang="en-US" dirty="0" err="1"/>
              <a:t>Dónde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/>
              <a:t>tarea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Do you remember how to CONJUGATE “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/>
              <a:t>” and “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/>
              <a:t>”?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>
                <a:solidFill>
                  <a:srgbClr val="0000FF"/>
                </a:solidFill>
              </a:rPr>
              <a:t>				   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6200" y="5364163"/>
            <a:ext cx="1225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Yo-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5745163"/>
            <a:ext cx="13382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Tú-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Eres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6096000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Él ella-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</a:t>
            </a:r>
          </a:p>
          <a:p>
            <a:r>
              <a:rPr lang="es-ES_tradnl" altLang="en-US" sz="2200">
                <a:latin typeface="Verdana" pitchFamily="34" charset="0"/>
              </a:rPr>
              <a:t>Ud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00200" y="5364163"/>
            <a:ext cx="2593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Nosotros-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Somos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76400" y="5892800"/>
            <a:ext cx="2384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Ellos Ellas-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Son</a:t>
            </a:r>
            <a:r>
              <a:rPr lang="es-ES_tradnl" altLang="en-US" sz="2200">
                <a:latin typeface="Verdana" pitchFamily="34" charset="0"/>
              </a:rPr>
              <a:t> </a:t>
            </a:r>
          </a:p>
          <a:p>
            <a:r>
              <a:rPr lang="es-ES_tradnl" altLang="en-US" sz="2200">
                <a:latin typeface="Verdana" pitchFamily="34" charset="0"/>
              </a:rPr>
              <a:t>Uds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572000" y="5334000"/>
            <a:ext cx="150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Yo-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0" y="5715000"/>
            <a:ext cx="14938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Tú-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Estás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0" y="6019800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Él ella-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248400" y="5334000"/>
            <a:ext cx="2873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248400" y="5791200"/>
            <a:ext cx="266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Ellos Ellas-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Están</a:t>
            </a:r>
            <a:r>
              <a:rPr lang="es-ES_tradnl" altLang="en-US" sz="2200" dirty="0">
                <a:latin typeface="Verdana" pitchFamily="34" charset="0"/>
              </a:rPr>
              <a:t> 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Ejercicio</a:t>
            </a:r>
            <a:r>
              <a:rPr lang="en-US" dirty="0" smtClean="0">
                <a:solidFill>
                  <a:srgbClr val="CC0000"/>
                </a:solidFill>
              </a:rPr>
              <a:t>: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0558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130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9702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274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pPr>
              <a:buClr>
                <a:srgbClr val="FFC000"/>
              </a:buClr>
            </a:pPr>
            <a:endParaRPr lang="es-ES_tradnl" altLang="en-US" dirty="0"/>
          </a:p>
          <a:p>
            <a:pPr>
              <a:buClr>
                <a:srgbClr val="FFC000"/>
              </a:buClr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6084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7763" y="457200"/>
            <a:ext cx="7158037" cy="8239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828800"/>
            <a:ext cx="7661275" cy="3276600"/>
          </a:xfrm>
        </p:spPr>
        <p:txBody>
          <a:bodyPr/>
          <a:lstStyle/>
          <a:p>
            <a:pPr marL="609600" indent="-609600"/>
            <a:r>
              <a:rPr lang="es-ES_tradnl" altLang="en-US"/>
              <a:t>Tomar la </a:t>
            </a:r>
            <a:r>
              <a:rPr lang="es-ES_tradnl" altLang="en-US" u="sng"/>
              <a:t>Prueba # 2</a:t>
            </a:r>
            <a:endParaRPr lang="es-ES_tradnl" altLang="en-US"/>
          </a:p>
          <a:p>
            <a:pPr marL="609600" indent="-609600"/>
            <a:endParaRPr lang="es-ES_tradnl" altLang="en-US" u="sng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62000" y="2528888"/>
            <a:ext cx="7158038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20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838200" y="4038600"/>
            <a:ext cx="76612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89000" indent="-439738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1163" indent="-3857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0100" indent="-38735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73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5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17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89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/>
              <a:t>Escribe 5 oraciones originales con SER y 5 oraciones originales con ESTAR.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383</TotalTime>
  <Words>157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Axis</vt:lpstr>
      <vt:lpstr>Me llamo _________      Clase 802 La fecha es el 8 de noviembre del 2013</vt:lpstr>
      <vt:lpstr>Verbos: Ser y Estar (to be)</vt:lpstr>
      <vt:lpstr>PowerPoint Presentation</vt:lpstr>
      <vt:lpstr>Ejercicio: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Clase 8 IM La fecha es el 7 de octubre del 2010</dc:title>
  <dc:creator>Helen Zumaeta</dc:creator>
  <cp:lastModifiedBy>Helen Zumaeta</cp:lastModifiedBy>
  <cp:revision>19</cp:revision>
  <dcterms:created xsi:type="dcterms:W3CDTF">2010-10-04T16:22:06Z</dcterms:created>
  <dcterms:modified xsi:type="dcterms:W3CDTF">2013-11-07T20:43:19Z</dcterms:modified>
</cp:coreProperties>
</file>